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12B04-0B04-4F20-8846-4AB0BC77226A}" type="datetimeFigureOut">
              <a:rPr lang="en-US" smtClean="0"/>
              <a:t>11/19/2010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EA203-AF31-44E8-B6FC-617626A1559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_7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514350"/>
            <a:ext cx="7442200" cy="55816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_7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514350"/>
            <a:ext cx="7442200" cy="5581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0_7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762000"/>
            <a:ext cx="6898640" cy="51739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00_701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90600" y="685800"/>
            <a:ext cx="7316482" cy="5486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_7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800" y="609600"/>
            <a:ext cx="7340600" cy="5505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0_7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533400"/>
            <a:ext cx="7101840" cy="53263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0_7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51435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3</cp:revision>
  <dcterms:created xsi:type="dcterms:W3CDTF">2010-11-19T19:35:47Z</dcterms:created>
  <dcterms:modified xsi:type="dcterms:W3CDTF">2010-11-19T19:49:58Z</dcterms:modified>
</cp:coreProperties>
</file>